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0819A-1B30-00CE-670E-94B84A342D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5B90BD-606C-143C-BB71-DCEC9CF785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AE125-49A8-499D-8047-5B67D23F8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E06-E3BC-4868-B497-EA4DC364EC49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589AE-862E-FF98-476B-9E9EC714D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5B571-375F-4901-B1DE-6931903A5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418A-D08A-47F1-915B-3CD3813CBB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8820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0104D-581E-27DC-9FC7-73CB72347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F5826-5B98-BF2D-C4E0-5F1893B23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465E9-FA44-E207-AA96-9D5ED346F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E06-E3BC-4868-B497-EA4DC364EC49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68325-EDE9-BC9E-F802-053883B70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F6A32-2F56-4D2E-8CD4-8CD62FF4E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418A-D08A-47F1-915B-3CD3813CBB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4687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3C3D2-D431-14AC-F097-EE00C7994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FEB3C-2A88-B4A2-FF69-288B30E47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3816C-8790-C792-2784-8DD8C16FE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E06-E3BC-4868-B497-EA4DC364EC49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0EFCF9-0313-7849-88AE-1B3C1C888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42870-4B89-B95B-F80F-E3C2B38E8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418A-D08A-47F1-915B-3CD3813CBB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9071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71073-E275-8971-810F-5B1E66708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03A09-9566-3E13-3D44-B95F8AC230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2A9FBF-2701-2BDD-B8DA-0481126487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5C1326-1772-32E0-27D8-260E71C34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E06-E3BC-4868-B497-EA4DC364EC49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356734-C083-B427-01FB-50E34D123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94B7F6-3A9F-B26E-592D-1CA3D20AA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418A-D08A-47F1-915B-3CD3813CBB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176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ED424-F337-D520-6F91-A94C8E214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92DAA-3447-D135-EE5F-AD8B53BDB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5E32D9-4DAA-87EC-3C2C-909967787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731514-7A01-E28F-FBAC-5098B75AB9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870C52-FDD0-4CFE-4340-140A2A37B1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2E4E5A-1E37-AC9A-ECF8-C90CD7220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E06-E3BC-4868-B497-EA4DC364EC49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96CD96-AF4D-8A56-40B0-0B56FBD14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784FDD-FA2E-E806-9B49-0CA58C24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418A-D08A-47F1-915B-3CD3813CBB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5269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760AC-6856-7B83-27C5-0501B39B7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C91106-2994-D156-4971-4CCC35369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E06-E3BC-4868-B497-EA4DC364EC49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BEBAEC-C160-4785-96A7-E86A05A7F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FFB07B-B969-ED76-07BD-E4FAE2296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418A-D08A-47F1-915B-3CD3813CBB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963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80FAE8-6EC0-5F11-3987-162F4EEDD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E06-E3BC-4868-B497-EA4DC364EC49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3FBAE-4B15-144F-5DDB-B1BE793C1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62929E-DFA4-EDAB-D6A8-340492EA9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418A-D08A-47F1-915B-3CD3813CBB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9662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5E464-2377-659F-CCB4-3C2380DDD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A1C02-9B8B-D750-6BB5-89305E3F1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5B897-E1AC-3DAE-1D09-0E45E5C2B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793114-0E6F-9978-349E-98969D12A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E06-E3BC-4868-B497-EA4DC364EC49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10D9E4-2625-36CE-6620-4914F3F02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9F8B1C-8454-E086-A19F-4E1525749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418A-D08A-47F1-915B-3CD3813CBB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6103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4BD6E-17CE-CD85-5A2A-514E49178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63624F-B523-A212-09EA-B174EEFAC8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FA8D8-22F7-5EA4-E6C0-5E4688AAC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E6DA82-DE7B-3ED4-4AD0-DC68AAB92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E06-E3BC-4868-B497-EA4DC364EC49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920572-E434-B4AF-B555-13D5F9E08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3774B5-6932-9CF9-C234-BB06F4AB4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418A-D08A-47F1-915B-3CD3813CBB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3442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85C0A-575D-9A2B-2136-B3B6C52AD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459881-84DE-CD71-AE94-51154B71E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3CAFA-F66F-0AD4-8E5A-836DAD59D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E06-E3BC-4868-B497-EA4DC364EC49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A59A5-526F-1837-26E2-D454FFD0C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2E9A1-019C-142C-D62F-D95B1C3E3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418A-D08A-47F1-915B-3CD3813CBB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5061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CBD311-CDB0-1969-C66F-A226FA3896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1D5147-BD75-40BB-7222-A3233F9985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CC7FE0-96FD-DAFF-194C-2A6332E2F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E06-E3BC-4868-B497-EA4DC364EC49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24E0B2-3444-EF39-742D-54B266A6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246919-0622-4F5B-3DBC-BE441DDCF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418A-D08A-47F1-915B-3CD3813CBB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4537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BA4A2D-0828-F549-D875-DCC26C76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C4413-27B3-4775-EE2E-D506A3D8D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32E23D-43CA-6320-F44E-6E4F4A296F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F7E06-E3BC-4868-B497-EA4DC364EC49}" type="datetimeFigureOut">
              <a:rPr lang="en-IN" smtClean="0"/>
              <a:t>26-05-2025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010AC-F0C8-2903-172B-3A61952779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7C3BD-3A46-491C-E827-63A2160BB3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E418A-D08A-47F1-915B-3CD3813CBB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867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D2833E-9168-E856-ABCC-AFBB6B3F2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547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58B06-7186-60D9-2468-7D865A66E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53E108-1D0F-7975-E959-971E61D3F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882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8A5FC-F8A3-1F25-1D56-1E52E2DB5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4C75DE-E8E5-CB4E-7DE4-D9F2A82BDB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931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3763C-D7AB-14C3-4606-3666C4C94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086B82-9D4B-9B85-9F02-47F93D539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83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86E1A-F89A-5E77-A271-93BC437FD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1898C8-F23A-C385-6E28-0899286E2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201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76FBC-D8FF-3653-C566-BE9D4B2EA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BB0327-22CE-B84F-1CB6-58E9B5616A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427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6D05B-0081-A579-EEF9-88A20452B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64F269-C780-F047-6092-38C41F030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977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0A1ED-DE3F-E06B-3D59-B39169983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33FD2-EB84-D411-8BFF-BD738DB19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426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F29A1-D318-AEB5-BDE8-4BB9535CD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AD00DF-4309-1B18-65E6-617F3A1F3E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071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52776-9C79-0EF9-7C9D-156B5809C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C8A288-275D-A39D-C9BD-D1E1DA48F6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668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5066A-4097-91D7-E6DD-5093F7656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5F63AE-795D-3E4C-3603-5350815B29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608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2DE80-D79A-76B1-6380-51BB4EB6E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63B321-5A57-C742-EE2E-2978FFB3D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422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D3475-D57F-9A7B-2DD3-27AF741A9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4631C4-3D90-1B90-9932-EBEC1ACD7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53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CBA9E-6561-1BDF-70AF-AE5629C8B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5176DC-00F5-61AC-1FE3-12836C67A3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074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B5BE3-C4A6-EF4C-09EF-68B697C86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AEDAE3-BFBC-7369-5AA7-56928894A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095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86058-A11D-0E79-9066-32D41C45F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2D6EA2-C777-9BFA-C529-0725EC5133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598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D5CC8-2109-A114-A291-29BF003DD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5970C6-D63D-134A-5D4B-EBA776141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868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1FA78-22FE-60E3-959B-2D4B75F2E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B6DF22-1CB6-454D-A510-E7604D184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2258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20CA0-4B10-C256-3813-36BAE752F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E65A01-B5FD-3AE1-AE0B-D778A6179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966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2FEC5-A477-C1CA-B570-8CC437229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9627B5-B40A-89F3-E8E2-DCB573701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4373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9C59C-EC5A-65EC-A37B-A8BE8B077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FEAA8E-22CC-A565-EBEE-4D1AB5BC6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92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64AD3-EF23-D511-24AD-1DE3F10D4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A6A87D-BCB1-820A-FD17-E505EC077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4504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0AECF-2AF6-534A-C3A5-9E9ABEA9C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FD9799-C707-983B-D4E6-9DBE240BA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918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273C1-0EDB-F653-3AF0-33B7B610C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1363BD-EC43-A719-2980-798FCEEDC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5347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128BB-7E2D-62F8-1193-A7D351A52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C937AF-BE4D-7141-4BF9-2AC74B6F7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3736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5E208-DC09-2DBB-5E67-A080C740F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440A25-9DFE-9D8F-4560-297CFFFBF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4239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A0C59-10D8-4DE8-8159-C070FBCAB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244CA1-BD1F-B9EA-2518-0ABEB53F6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2306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E891B-B712-8A4A-278A-C113C5812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E11E39-1EB2-2949-D81F-15E246F443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347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695B8-1919-340E-47A1-FD54B38E8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2AFD34-D751-F15E-65EA-54290BD42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079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Ashish Murgod</dc:creator>
  <cp:lastModifiedBy>Ashish Murgod</cp:lastModifiedBy>
  <cp:revision>3</cp:revision>
  <dcterms:created xsi:type="dcterms:W3CDTF">2025-05-25T16:16:43Z</dcterms:created>
  <dcterms:modified xsi:type="dcterms:W3CDTF">2025-05-26T03:02:50Z</dcterms:modified>
</cp:coreProperties>
</file>